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70" r:id="rId7"/>
    <p:sldId id="357" r:id="rId8"/>
    <p:sldId id="273" r:id="rId9"/>
    <p:sldId id="277" r:id="rId10"/>
    <p:sldId id="423" r:id="rId11"/>
    <p:sldId id="424" r:id="rId12"/>
    <p:sldId id="287" r:id="rId13"/>
    <p:sldId id="288" r:id="rId14"/>
    <p:sldId id="358" r:id="rId15"/>
    <p:sldId id="361" r:id="rId16"/>
    <p:sldId id="316" r:id="rId17"/>
    <p:sldId id="377" r:id="rId18"/>
    <p:sldId id="326" r:id="rId19"/>
    <p:sldId id="380" r:id="rId20"/>
    <p:sldId id="334" r:id="rId21"/>
    <p:sldId id="383" r:id="rId22"/>
    <p:sldId id="339" r:id="rId23"/>
    <p:sldId id="349" r:id="rId24"/>
    <p:sldId id="391" r:id="rId25"/>
    <p:sldId id="392" r:id="rId26"/>
    <p:sldId id="415" r:id="rId27"/>
    <p:sldId id="411" r:id="rId28"/>
    <p:sldId id="412" r:id="rId29"/>
    <p:sldId id="413" r:id="rId30"/>
    <p:sldId id="420" r:id="rId31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62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4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openxmlformats.org/officeDocument/2006/relationships/customXml" Target="../customXml/item5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282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336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118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834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855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430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645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5427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89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034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774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1811-F6F6-4E19-A0CE-66983B968054}" type="datetimeFigureOut">
              <a:rPr lang="en-GB" smtClean="0"/>
              <a:pPr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F8F6-0EBE-4FDF-A2EF-6F50B52C73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4258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6672" y="395536"/>
            <a:ext cx="1584000" cy="1584176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980728" y="3419872"/>
            <a:ext cx="5400000" cy="540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56992" y="53955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FuturaWelsh"/>
              </a:rPr>
              <a:t>TORRWCH Y TWLL </a:t>
            </a:r>
            <a:r>
              <a:rPr lang="en-GB" sz="1600" dirty="0" smtClean="0">
                <a:latin typeface="FuturaWelsh"/>
              </a:rPr>
              <a:t>HWN. EDRYCHWCH </a:t>
            </a:r>
            <a:r>
              <a:rPr lang="en-GB" sz="1600" dirty="0" smtClean="0">
                <a:latin typeface="FuturaWelsh"/>
              </a:rPr>
              <a:t>DRWYDDO.</a:t>
            </a:r>
          </a:p>
          <a:p>
            <a:pPr algn="r"/>
            <a:endParaRPr lang="en-GB" sz="1600" dirty="0" smtClean="0">
              <a:latin typeface="FuturaWelsh"/>
            </a:endParaRPr>
          </a:p>
          <a:p>
            <a:pPr algn="r"/>
            <a:r>
              <a:rPr lang="en-GB" sz="1600" dirty="0" smtClean="0">
                <a:latin typeface="FuturaWelsh"/>
              </a:rPr>
              <a:t>TYNNWCH LUN Y PETH MWYAF DIDDOROL A WELWCH </a:t>
            </a:r>
            <a:r>
              <a:rPr lang="en-GB" sz="1600" dirty="0" smtClean="0">
                <a:latin typeface="FuturaWelsh"/>
              </a:rPr>
              <a:t>YMA.</a:t>
            </a:r>
            <a:endParaRPr lang="en-GB" sz="1600" dirty="0">
              <a:latin typeface="FuturaWelsh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90763" y="937449"/>
            <a:ext cx="100491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96588" y="2168398"/>
            <a:ext cx="93610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/>
          <p:nvPr/>
        </p:nvSpPr>
        <p:spPr>
          <a:xfrm>
            <a:off x="4703243" y="8747034"/>
            <a:ext cx="18614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r>
              <a:rPr lang="en-GB" sz="800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9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929" y="611560"/>
            <a:ext cx="5545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YSGRIFENNWCH STORI GYDWEITHREDOL GYDAG O LEIAF 4 FFRIND GAN GYMRYD EICH TRO I YSGRIFENNU BRAWDDEG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4367" y="8703491"/>
            <a:ext cx="18101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Talls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3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154766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NODWCH B</a:t>
            </a:r>
            <a:r>
              <a:rPr lang="en-GB" sz="2400" dirty="0" smtClean="0">
                <a:latin typeface="FuturaWelsh"/>
              </a:rPr>
              <a:t>UM </a:t>
            </a:r>
            <a:r>
              <a:rPr lang="en-GB" sz="2400" dirty="0" smtClean="0">
                <a:latin typeface="FuturaWelsh"/>
              </a:rPr>
              <a:t>LLE Y GALLAI FOD WEDI BOD CYN IDDI EICH CYRRAEDD CHI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712" y="2771800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2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316365" y="0"/>
            <a:ext cx="1555977" cy="152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DEWCH O HYD I GEINIOG. EDRYCHWCH ARNI AM 30 EILIAD</a:t>
            </a:r>
            <a:endParaRPr lang="en-GB" sz="1200" dirty="0"/>
          </a:p>
        </p:txBody>
      </p:sp>
      <p:sp>
        <p:nvSpPr>
          <p:cNvPr id="6" name="TextBox 2"/>
          <p:cNvSpPr txBox="1"/>
          <p:nvPr/>
        </p:nvSpPr>
        <p:spPr>
          <a:xfrm>
            <a:off x="4927663" y="8703491"/>
            <a:ext cx="1930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r>
              <a:rPr lang="en-GB" sz="800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5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265" y="7421601"/>
            <a:ext cx="5634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PA MOR GYDWEITHREDOL FUOCH CHI HEDDIW?</a:t>
            </a:r>
          </a:p>
          <a:p>
            <a:pPr algn="ctr"/>
            <a:r>
              <a:rPr lang="en-GB" dirty="0" smtClean="0">
                <a:latin typeface="FuturaWelsh"/>
              </a:rPr>
              <a:t>LLIWICH Y </a:t>
            </a:r>
            <a:r>
              <a:rPr lang="en-GB" dirty="0" smtClean="0">
                <a:latin typeface="FuturaWelsh"/>
              </a:rPr>
              <a:t>GANRAN.</a:t>
            </a:r>
            <a:endParaRPr lang="en-GB" dirty="0" smtClean="0">
              <a:latin typeface="FuturaWelsh"/>
            </a:endParaRPr>
          </a:p>
          <a:p>
            <a:pPr algn="ctr"/>
            <a:r>
              <a:rPr lang="en-GB" dirty="0" smtClean="0">
                <a:latin typeface="FuturaWelsh"/>
              </a:rPr>
              <a:t>ALLWCH CHI LENWI’R BOTEL?</a:t>
            </a:r>
          </a:p>
          <a:p>
            <a:pPr algn="ctr"/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4898809" y="8747034"/>
            <a:ext cx="19591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Thomas </a:t>
            </a:r>
            <a:r>
              <a:rPr lang="en-GB" sz="800" kern="12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r>
              <a:rPr lang="en-GB" sz="800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3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948" y="530942"/>
            <a:ext cx="5943600" cy="812636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04799" y="781664"/>
            <a:ext cx="6299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FuturaWelsh"/>
              </a:rPr>
              <a:t>HOLL BWRPAS ADDYSG YW…</a:t>
            </a:r>
            <a:endParaRPr lang="en-GB" sz="2000" dirty="0">
              <a:latin typeface="FuturaWelsh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025447" y="8747034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2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674" y="7668344"/>
            <a:ext cx="5746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PA MOR DDYLFALBARHAUS FUOCH CHI HEDDIW?</a:t>
            </a:r>
          </a:p>
          <a:p>
            <a:pPr algn="ctr"/>
            <a:r>
              <a:rPr lang="en-GB" dirty="0" smtClean="0">
                <a:latin typeface="FuturaWelsh"/>
              </a:rPr>
              <a:t>LLIWICH Y </a:t>
            </a:r>
            <a:r>
              <a:rPr lang="en-GB" dirty="0" smtClean="0">
                <a:latin typeface="FuturaWelsh"/>
              </a:rPr>
              <a:t>GANRAN.</a:t>
            </a:r>
            <a:endParaRPr lang="en-GB" dirty="0" smtClean="0">
              <a:latin typeface="FuturaWelsh"/>
            </a:endParaRPr>
          </a:p>
          <a:p>
            <a:pPr algn="ctr"/>
            <a:r>
              <a:rPr lang="en-GB" dirty="0" smtClean="0">
                <a:latin typeface="FuturaWelsh"/>
              </a:rPr>
              <a:t>ALLWCH CHI LENWI’R BOTEL?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4795339" y="8928556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1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36" y="-1"/>
            <a:ext cx="4945164" cy="351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168" y="3539613"/>
            <a:ext cx="41870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2</a:t>
            </a:r>
          </a:p>
          <a:p>
            <a:endParaRPr lang="en-GB" dirty="0"/>
          </a:p>
          <a:p>
            <a:r>
              <a:rPr lang="en-GB" dirty="0" smtClean="0"/>
              <a:t>3</a:t>
            </a:r>
          </a:p>
          <a:p>
            <a:endParaRPr lang="en-GB" dirty="0"/>
          </a:p>
          <a:p>
            <a:r>
              <a:rPr lang="en-GB" dirty="0" smtClean="0"/>
              <a:t>4</a:t>
            </a:r>
          </a:p>
          <a:p>
            <a:endParaRPr lang="en-GB" dirty="0"/>
          </a:p>
          <a:p>
            <a:r>
              <a:rPr lang="en-GB" dirty="0" smtClean="0"/>
              <a:t>5</a:t>
            </a:r>
          </a:p>
          <a:p>
            <a:endParaRPr lang="en-GB" dirty="0"/>
          </a:p>
          <a:p>
            <a:r>
              <a:rPr lang="en-GB" dirty="0" smtClean="0"/>
              <a:t>6</a:t>
            </a:r>
          </a:p>
          <a:p>
            <a:endParaRPr lang="en-GB" dirty="0"/>
          </a:p>
          <a:p>
            <a:r>
              <a:rPr lang="en-GB" dirty="0" smtClean="0"/>
              <a:t>7</a:t>
            </a:r>
          </a:p>
          <a:p>
            <a:endParaRPr lang="en-GB" dirty="0"/>
          </a:p>
          <a:p>
            <a:r>
              <a:rPr lang="en-GB" dirty="0" smtClean="0"/>
              <a:t>8</a:t>
            </a:r>
          </a:p>
          <a:p>
            <a:endParaRPr lang="en-GB" dirty="0"/>
          </a:p>
          <a:p>
            <a:r>
              <a:rPr lang="en-GB" dirty="0" smtClean="0"/>
              <a:t>9</a:t>
            </a:r>
          </a:p>
          <a:p>
            <a:endParaRPr lang="en-GB" dirty="0"/>
          </a:p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" name="TextBox 2"/>
          <p:cNvSpPr txBox="1"/>
          <p:nvPr/>
        </p:nvSpPr>
        <p:spPr>
          <a:xfrm>
            <a:off x="4905830" y="8824686"/>
            <a:ext cx="20994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57" y="4209143"/>
            <a:ext cx="3585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 BYDDAI CYDWEITHREDOL YN WLAD, BETH FYDDAI’R 10 GAIR MWYAF POBLOGAIDD </a:t>
            </a:r>
            <a:r>
              <a:rPr lang="en-GB" dirty="0" smtClean="0"/>
              <a:t>A FYDDAI’N CAEL EU DEFNYDDIO </a:t>
            </a:r>
            <a:r>
              <a:rPr lang="en-GB" dirty="0" smtClean="0"/>
              <a:t>GAN Y BOBL?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714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916" y="264554"/>
            <a:ext cx="4795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DYCHMYGWCH EICH BOD YN GYFRIFOL AM Y SYSTEM ADDYSG.</a:t>
            </a:r>
          </a:p>
          <a:p>
            <a:pPr algn="ctr"/>
            <a:r>
              <a:rPr lang="en-GB" sz="2400" dirty="0" smtClean="0">
                <a:latin typeface="FuturaWelsh"/>
              </a:rPr>
              <a:t>PA 5 PETH FYDDECH CHI’N </a:t>
            </a:r>
            <a:r>
              <a:rPr lang="en-GB" sz="2400" dirty="0" smtClean="0">
                <a:latin typeface="FuturaWelsh"/>
              </a:rPr>
              <a:t>EU GWNEUD </a:t>
            </a:r>
            <a:r>
              <a:rPr lang="en-GB" sz="2400" dirty="0" smtClean="0">
                <a:latin typeface="FuturaWelsh"/>
              </a:rPr>
              <a:t>I’W GWELLA I DDYSGWYR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67" y="2491582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2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4" name="TextBox 2"/>
          <p:cNvSpPr txBox="1"/>
          <p:nvPr/>
        </p:nvSpPr>
        <p:spPr>
          <a:xfrm>
            <a:off x="5025447" y="8747034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2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51" y="3951338"/>
            <a:ext cx="5419558" cy="475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6" y="653693"/>
            <a:ext cx="5016450" cy="319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025447" y="8747034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3257" y="5457371"/>
            <a:ext cx="220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CROESO 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46286" y="2017486"/>
            <a:ext cx="2104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PE BYDDAI DISGYBLAETH YN WLAD, BETH FYDDAI ENW’R BRIFDDINAS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30045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891" y="7668344"/>
            <a:ext cx="5335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PA MOR DDISGYBLEDIG FUOCH CHI HEDDIW?</a:t>
            </a:r>
          </a:p>
          <a:p>
            <a:pPr algn="ctr"/>
            <a:r>
              <a:rPr lang="en-GB" dirty="0" smtClean="0">
                <a:latin typeface="FuturaWelsh"/>
              </a:rPr>
              <a:t>LLIWICH Y </a:t>
            </a:r>
            <a:r>
              <a:rPr lang="en-GB" dirty="0" smtClean="0">
                <a:latin typeface="FuturaWelsh"/>
              </a:rPr>
              <a:t>GANRAN.</a:t>
            </a:r>
            <a:endParaRPr lang="en-GB" dirty="0" smtClean="0">
              <a:latin typeface="FuturaWelsh"/>
            </a:endParaRPr>
          </a:p>
          <a:p>
            <a:pPr algn="ctr"/>
            <a:r>
              <a:rPr lang="en-GB" dirty="0" smtClean="0">
                <a:latin typeface="FuturaWelsh"/>
              </a:rPr>
              <a:t>ALLWCH CHI LENWI’R BOTEL?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025447" y="8630920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82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7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5447" y="8928556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75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629" y="532616"/>
            <a:ext cx="5349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BATHWCH AIR NEWYDD. SICRHEWCH NAD YW EICH GAIR YN BODOLI EISOES. YSGRIFENNWCH Y GAIR ISOD GYDA’I DDIFFINIAD GEIRIADUROL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5447" y="8747034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60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7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5447" y="8747034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4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21" y="3600757"/>
            <a:ext cx="4132337" cy="409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3739" y="8682335"/>
            <a:ext cx="22300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/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Ysogl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Tallis</a:t>
            </a:r>
            <a:endParaRPr lang="en-GB" sz="1000" dirty="0" smtClean="0"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9086" y="1059543"/>
            <a:ext cx="2510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 BYDDAI DYFALBARHAD YN WLAD, BETH FYDDAI POBL YN EI WNEUD YN EU HAMSER HAMDDEN?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048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92" y="372090"/>
            <a:ext cx="5740278" cy="837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5447" y="8718006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Ysogl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257" y="3410857"/>
            <a:ext cx="378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FY NGHYNLLUN GWERS DELFRYDOL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122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4723" y="7668344"/>
            <a:ext cx="4968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PA MOR GREADIGOL FUOCH CHI HEDDIW?</a:t>
            </a:r>
          </a:p>
          <a:p>
            <a:pPr algn="ctr"/>
            <a:r>
              <a:rPr lang="en-GB" dirty="0" smtClean="0">
                <a:latin typeface="FuturaWelsh"/>
              </a:rPr>
              <a:t>LLIWICH Y </a:t>
            </a:r>
            <a:r>
              <a:rPr lang="en-GB" dirty="0" smtClean="0">
                <a:latin typeface="FuturaWelsh"/>
              </a:rPr>
              <a:t>GANRAN.</a:t>
            </a:r>
            <a:endParaRPr lang="en-GB" dirty="0" smtClean="0">
              <a:latin typeface="FuturaWelsh"/>
            </a:endParaRPr>
          </a:p>
          <a:p>
            <a:pPr algn="ctr"/>
            <a:r>
              <a:rPr lang="en-GB" dirty="0" smtClean="0">
                <a:latin typeface="FuturaWelsh"/>
              </a:rPr>
              <a:t>ALLWCH CHI LENWI’R BOTEL?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025447" y="8688977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6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634179"/>
            <a:ext cx="6423384" cy="80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57486" y="8682336"/>
            <a:ext cx="24824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1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10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Tallis</a:t>
            </a:r>
            <a:endParaRPr lang="en-GB" sz="1000" dirty="0" smtClean="0"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78514"/>
            <a:ext cx="1973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BETH YW’R PETH MWYAF CYDWEITHREDOL A WNAETHOCH Y MIS HWN?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496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162" y="1032386"/>
            <a:ext cx="529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YM MHA BWNC RYDYCH WEDI </a:t>
            </a:r>
            <a:r>
              <a:rPr lang="en-GB" sz="2400" dirty="0" smtClean="0">
                <a:latin typeface="FuturaWelsh"/>
              </a:rPr>
              <a:t>CYDWEITHREDU </a:t>
            </a:r>
            <a:r>
              <a:rPr lang="en-GB" sz="2400" dirty="0" smtClean="0">
                <a:latin typeface="FuturaWelsh"/>
              </a:rPr>
              <a:t>FWYAF?</a:t>
            </a:r>
          </a:p>
          <a:p>
            <a:pPr algn="ctr"/>
            <a:r>
              <a:rPr lang="en-GB" sz="2400" dirty="0" smtClean="0">
                <a:latin typeface="FuturaWelsh"/>
              </a:rPr>
              <a:t>DISGRIFIWCH UN GWEITHGAREDD Y GWNAETHOCH EI FWYNHAU 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6310" y="8659949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9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32" y="6717123"/>
            <a:ext cx="1582994" cy="21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8486" y="6542431"/>
            <a:ext cx="38493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YSGRIFENNWCH RESTR O GYNHWYSION A CHYFARWYDDIADAU (FEL RYSÁIT COGINIO) ER MWYN HELPU RHYWUN I DDATBLYGU </a:t>
            </a:r>
            <a:r>
              <a:rPr lang="en-GB" smtClean="0">
                <a:latin typeface="FuturaWelsh"/>
              </a:rPr>
              <a:t>EU </a:t>
            </a:r>
            <a:r>
              <a:rPr lang="en-GB" smtClean="0">
                <a:latin typeface="FuturaWelsh"/>
              </a:rPr>
              <a:t>CREADIGRWYDD.</a:t>
            </a:r>
            <a:endParaRPr lang="en-GB" dirty="0">
              <a:latin typeface="FuturaWelsh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025447" y="8703491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69244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0686" y="7668344"/>
            <a:ext cx="5216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PA MOR CHWILFRYDIG FUOCH CHI HEDDIW?</a:t>
            </a:r>
          </a:p>
          <a:p>
            <a:pPr algn="ctr"/>
            <a:r>
              <a:rPr lang="en-GB" dirty="0" smtClean="0">
                <a:latin typeface="FuturaWelsh"/>
              </a:rPr>
              <a:t>LLIWICH Y </a:t>
            </a:r>
            <a:r>
              <a:rPr lang="en-GB" dirty="0" smtClean="0">
                <a:latin typeface="FuturaWelsh"/>
              </a:rPr>
              <a:t>GANRAN.</a:t>
            </a:r>
            <a:endParaRPr lang="en-GB" dirty="0" smtClean="0">
              <a:latin typeface="FuturaWelsh"/>
            </a:endParaRPr>
          </a:p>
          <a:p>
            <a:pPr algn="ctr"/>
            <a:r>
              <a:rPr lang="en-GB" dirty="0" smtClean="0">
                <a:latin typeface="FuturaWelsh"/>
              </a:rPr>
              <a:t>ALLWCH CHI LENWI’R BOTEL?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025447" y="8928556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1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540" y="827584"/>
            <a:ext cx="6069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FuturaWelsh"/>
              </a:rPr>
              <a:t>5 PETH A FYDDAI’N GWNEUD DYSGU YN YR YSGOL YN FWY CREADIGOL</a:t>
            </a:r>
            <a:endParaRPr lang="en-GB" sz="32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712" y="2771800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2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4" name="TextBox 2"/>
          <p:cNvSpPr txBox="1"/>
          <p:nvPr/>
        </p:nvSpPr>
        <p:spPr>
          <a:xfrm>
            <a:off x="5025447" y="8732520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9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6" y="467544"/>
            <a:ext cx="5972636" cy="835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451429" y="3479238"/>
            <a:ext cx="4078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RHESTR WIRIO BYWYD GWYLLT</a:t>
            </a:r>
          </a:p>
          <a:p>
            <a:pPr algn="ctr"/>
            <a:r>
              <a:rPr lang="en-GB" dirty="0" smtClean="0"/>
              <a:t>GWNEWCH RESTR O’R HOLL ANIFEILIAID, ADAR A PHRYFED RYDYCH WEDI’U GWELD HEDDIW.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450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88" y="6442739"/>
            <a:ext cx="3987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DYLUNIWCH WOBR I </a:t>
            </a:r>
            <a:r>
              <a:rPr lang="en-GB" dirty="0" smtClean="0">
                <a:latin typeface="FuturaWelsh"/>
              </a:rPr>
              <a:t>RYWUN </a:t>
            </a:r>
            <a:r>
              <a:rPr lang="en-GB" dirty="0" smtClean="0">
                <a:latin typeface="FuturaWelsh"/>
              </a:rPr>
              <a:t>SYDD WEDI GWNEUD CYNNYDD ARDDERCHOG O RAN DATBLYGU UN NEU FWY </a:t>
            </a:r>
            <a:r>
              <a:rPr lang="en-GB" dirty="0" smtClean="0">
                <a:latin typeface="FuturaWelsh"/>
              </a:rPr>
              <a:t>O </a:t>
            </a:r>
            <a:r>
              <a:rPr lang="en-GB" dirty="0" smtClean="0">
                <a:latin typeface="FuturaWelsh"/>
              </a:rPr>
              <a:t>ARFERION CREADIGOL Y MEDDWL .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FuturaWelsh"/>
              </a:rPr>
              <a:t>(NODER: NI ALL Y WOBR GOSTIO MWY NA 20C I’W GWNEUD) YNA RHOWCH Y WOBR I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FuturaWelsh"/>
              </a:rPr>
              <a:t>RYWUN</a:t>
            </a:r>
            <a:endParaRPr lang="en-GB" sz="1600" i="1" dirty="0">
              <a:solidFill>
                <a:schemeClr val="bg1">
                  <a:lumMod val="50000"/>
                </a:schemeClr>
              </a:solidFill>
              <a:latin typeface="FuturaWelsh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7380312"/>
            <a:ext cx="1512168" cy="145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025447" y="8928556"/>
            <a:ext cx="18325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5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914"/>
            <a:ext cx="6372236" cy="448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43080" y="8732520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056" y="1843314"/>
            <a:ext cx="236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AMSER GWERTHUSO!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51429" y="6197600"/>
            <a:ext cx="2264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PA MOR CHWILFRYDIG RYDYCH CHI’N TEIMLO?</a:t>
            </a:r>
          </a:p>
          <a:p>
            <a:r>
              <a:rPr lang="en-GB" sz="1200" dirty="0" smtClean="0"/>
              <a:t>(LLIWIWCH Y </a:t>
            </a:r>
            <a:r>
              <a:rPr lang="en-GB" sz="1200" dirty="0" smtClean="0"/>
              <a:t>G</a:t>
            </a:r>
            <a:r>
              <a:rPr lang="en-GB" sz="1200" dirty="0" smtClean="0"/>
              <a:t>ANRAN </a:t>
            </a:r>
            <a:r>
              <a:rPr lang="en-GB" sz="1200" dirty="0" smtClean="0"/>
              <a:t>YN Y CYLCH UCHOD</a:t>
            </a:r>
          </a:p>
          <a:p>
            <a:endParaRPr lang="en-GB" sz="1200" dirty="0" smtClean="0"/>
          </a:p>
          <a:p>
            <a:r>
              <a:rPr lang="en-GB" sz="1200" b="1" dirty="0" smtClean="0"/>
              <a:t>GALLAF FOD YN FWY CHWILFRYDIG DRWY….</a:t>
            </a:r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33371" y="6139543"/>
            <a:ext cx="2351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PA MOR GYDWEITHREDOL RYDYCH CHI’N TEIMLO?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b="1" dirty="0" smtClean="0"/>
              <a:t>GALLAF FOD YN FWY CYDWEITHREDOL DRWY…</a:t>
            </a:r>
            <a:endParaRPr lang="en-GB" sz="1200" b="1" dirty="0"/>
          </a:p>
        </p:txBody>
      </p:sp>
    </p:spTree>
    <p:extLst>
      <p:ext uri="{BB962C8B-B14F-4D97-AF65-F5344CB8AC3E}">
        <p14:creationId xmlns="" xmlns:p14="http://schemas.microsoft.com/office/powerpoint/2010/main" val="11760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3" y="2232101"/>
            <a:ext cx="6695767" cy="413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96593" y="8732520"/>
            <a:ext cx="18614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Thomas </a:t>
            </a:r>
            <a:r>
              <a:rPr lang="en-GB" sz="800" kern="12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r>
              <a:rPr lang="en-GB" sz="800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914" y="6604000"/>
            <a:ext cx="1901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 MOR DDYFALBARHAUS RYDYCH CHI’N TEIMLO?</a:t>
            </a:r>
          </a:p>
          <a:p>
            <a:endParaRPr lang="en-GB" sz="1200" dirty="0" smtClean="0"/>
          </a:p>
          <a:p>
            <a:r>
              <a:rPr lang="en-GB" sz="1200" dirty="0" smtClean="0"/>
              <a:t>GALLAF FOD YN FWY DYFALBARHAUS DRWY…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467429" y="6604000"/>
            <a:ext cx="1814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 MOR DDISGYBLEDIG RYDYCH CHI’N TEIMLO?</a:t>
            </a:r>
          </a:p>
          <a:p>
            <a:endParaRPr lang="en-GB" sz="1200" dirty="0" smtClean="0"/>
          </a:p>
          <a:p>
            <a:r>
              <a:rPr lang="en-GB" sz="1200" dirty="0" smtClean="0"/>
              <a:t>GALLAF FOD YN FWY DISGYBLEDIG DRWY…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70400" y="6618514"/>
            <a:ext cx="18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 MOR GREADIGOL RYDYCH CHI’N TEIMLO?</a:t>
            </a:r>
          </a:p>
          <a:p>
            <a:endParaRPr lang="en-GB" sz="1200" dirty="0" smtClean="0"/>
          </a:p>
          <a:p>
            <a:r>
              <a:rPr lang="en-GB" sz="1200" dirty="0" smtClean="0"/>
              <a:t>GALLAF FOD YN FWY CREADIGOL DRWY…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24265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974"/>
            <a:ext cx="6858000" cy="894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4996593" y="8747034"/>
            <a:ext cx="18614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dirty="0" err="1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Dyfeisiwyd</a:t>
            </a:r>
            <a:r>
              <a:rPr lang="en-GB" sz="8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dirty="0" err="1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gan</a:t>
            </a:r>
            <a:r>
              <a:rPr lang="en-GB" sz="8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 </a:t>
            </a:r>
            <a:r>
              <a:rPr lang="en-GB" sz="800" dirty="0" err="1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Ysgol</a:t>
            </a:r>
            <a:r>
              <a:rPr lang="en-GB" sz="8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GB" sz="800" kern="1200" dirty="0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Thomas </a:t>
            </a:r>
            <a:r>
              <a:rPr lang="en-GB" sz="800" kern="1200" dirty="0" err="1" smtClean="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Tallis</a:t>
            </a:r>
            <a:endParaRPr lang="en-GB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214f5e-0052-401e-bb61-1ba902d5e79c" xsi:nil="true"/>
    <lcf76f155ced4ddcb4097134ff3c332f xmlns="902194e0-6f4a-4367-be7f-af9cc99b593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9898B6A27444E88BBF70ACF312C00" ma:contentTypeVersion="12" ma:contentTypeDescription="Create a new document." ma:contentTypeScope="" ma:versionID="430c8ba33da6d1030f475f793e71fc97">
  <xsd:schema xmlns:xsd="http://www.w3.org/2001/XMLSchema" xmlns:xs="http://www.w3.org/2001/XMLSchema" xmlns:p="http://schemas.microsoft.com/office/2006/metadata/properties" xmlns:ns2="902194e0-6f4a-4367-be7f-af9cc99b5939" xmlns:ns3="c1214f5e-0052-401e-bb61-1ba902d5e79c" targetNamespace="http://schemas.microsoft.com/office/2006/metadata/properties" ma:root="true" ma:fieldsID="a3805fe602a912965e00de7ea87fea39" ns2:_="" ns3:_="">
    <xsd:import namespace="902194e0-6f4a-4367-be7f-af9cc99b5939"/>
    <xsd:import namespace="c1214f5e-0052-401e-bb61-1ba902d5e7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194e0-6f4a-4367-be7f-af9cc99b5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c12923-6efe-44d1-aa88-1b4819d21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14f5e-0052-401e-bb61-1ba902d5e7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b26587e-d55a-46c7-83f3-1d6ec7af9d9b}" ma:internalName="TaxCatchAll" ma:showField="CatchAllData" ma:web="c1214f5e-0052-401e-bb61-1ba902d5e7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799F51-0E44-4E16-80A2-624D24723932}"/>
</file>

<file path=customXml/itemProps2.xml><?xml version="1.0" encoding="utf-8"?>
<ds:datastoreItem xmlns:ds="http://schemas.openxmlformats.org/officeDocument/2006/customXml" ds:itemID="{6AA26F65-8FC0-4B45-83EA-AC93059671C4}"/>
</file>

<file path=customXml/itemProps3.xml><?xml version="1.0" encoding="utf-8"?>
<ds:datastoreItem xmlns:ds="http://schemas.openxmlformats.org/officeDocument/2006/customXml" ds:itemID="{4946473E-0FBA-4176-849B-E927E5AA6B7F}"/>
</file>

<file path=customXml/itemProps4.xml><?xml version="1.0" encoding="utf-8"?>
<ds:datastoreItem xmlns:ds="http://schemas.openxmlformats.org/officeDocument/2006/customXml" ds:itemID="{5AA9AD1C-3B4B-473B-96E0-FEAC4D278D7C}"/>
</file>

<file path=customXml/itemProps5.xml><?xml version="1.0" encoding="utf-8"?>
<ds:datastoreItem xmlns:ds="http://schemas.openxmlformats.org/officeDocument/2006/customXml" ds:itemID="{072A9B03-D265-47AC-BF49-C3398C0691A8}"/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595</Words>
  <Application>Microsoft Office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Archbold</dc:creator>
  <cp:lastModifiedBy>Eirian</cp:lastModifiedBy>
  <cp:revision>97</cp:revision>
  <dcterms:created xsi:type="dcterms:W3CDTF">2015-04-15T09:24:28Z</dcterms:created>
  <dcterms:modified xsi:type="dcterms:W3CDTF">2015-08-14T09:46:44Z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0x010100F739898B6A27444E88BBF70ACF312C00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{c10b1acf-c4c9-4f96-ba92-f4f3659807f7}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R0000360344</vt:lpwstr>
  </property>
  <property fmtid="{D5CDD505-2E9C-101B-9397-08002B2CF9AE}" pid="9" name="RecordPoint_SubmissionCompleted">
    <vt:lpwstr>2017-10-19T21:57:50.9675678+01:00</vt:lpwstr>
  </property>
</Properties>
</file>